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411E"/>
    <a:srgbClr val="FF99FF"/>
    <a:srgbClr val="25ED7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5A68-1BFF-4B4F-B51F-9D70D8D72DC9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8AF9-4C6E-471C-8ED0-7228EA0A15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Click="0" advTm="15000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5A68-1BFF-4B4F-B51F-9D70D8D72DC9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8AF9-4C6E-471C-8ED0-7228EA0A15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Click="0" advTm="15000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5A68-1BFF-4B4F-B51F-9D70D8D72DC9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8AF9-4C6E-471C-8ED0-7228EA0A15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Click="0" advTm="15000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5A68-1BFF-4B4F-B51F-9D70D8D72DC9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8AF9-4C6E-471C-8ED0-7228EA0A15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Click="0" advTm="15000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5A68-1BFF-4B4F-B51F-9D70D8D72DC9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8AF9-4C6E-471C-8ED0-7228EA0A15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Click="0" advTm="15000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5A68-1BFF-4B4F-B51F-9D70D8D72DC9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8AF9-4C6E-471C-8ED0-7228EA0A15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Click="0" advTm="15000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5A68-1BFF-4B4F-B51F-9D70D8D72DC9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8AF9-4C6E-471C-8ED0-7228EA0A15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Click="0" advTm="15000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5A68-1BFF-4B4F-B51F-9D70D8D72DC9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8AF9-4C6E-471C-8ED0-7228EA0A15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Click="0" advTm="15000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5A68-1BFF-4B4F-B51F-9D70D8D72DC9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8AF9-4C6E-471C-8ED0-7228EA0A15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Click="0" advTm="15000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5A68-1BFF-4B4F-B51F-9D70D8D72DC9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8AF9-4C6E-471C-8ED0-7228EA0A15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Click="0" advTm="15000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5A68-1BFF-4B4F-B51F-9D70D8D72DC9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8AF9-4C6E-471C-8ED0-7228EA0A150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Click="0" advTm="15000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4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45A68-1BFF-4B4F-B51F-9D70D8D72DC9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D8AF9-4C6E-471C-8ED0-7228EA0A150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15000"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7772400" cy="1584175"/>
          </a:xfrm>
        </p:spPr>
        <p:txBody>
          <a:bodyPr/>
          <a:lstStyle/>
          <a:p>
            <a:r>
              <a:rPr lang="pl-PL" dirty="0" smtClean="0"/>
              <a:t>                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15616" y="1628800"/>
            <a:ext cx="6400800" cy="1752600"/>
          </a:xfrm>
        </p:spPr>
        <p:txBody>
          <a:bodyPr>
            <a:normAutofit/>
          </a:bodyPr>
          <a:lstStyle/>
          <a:p>
            <a:r>
              <a:rPr lang="pl-PL" sz="9600" b="1" dirty="0" smtClean="0">
                <a:solidFill>
                  <a:srgbClr val="00B050"/>
                </a:solidFill>
              </a:rPr>
              <a:t>WIOSNA</a:t>
            </a:r>
            <a:endParaRPr lang="pl-PL" sz="9600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http://ts4.mm.bing.net/th?id=H.4605580330272099&amp;pid=1.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0" y="0"/>
            <a:ext cx="2857500" cy="1600200"/>
          </a:xfrm>
          <a:prstGeom prst="rect">
            <a:avLst/>
          </a:prstGeom>
          <a:noFill/>
        </p:spPr>
      </p:pic>
      <p:pic>
        <p:nvPicPr>
          <p:cNvPr id="1028" name="Picture 4" descr="http://ts4.mm.bing.net/th?id=H.4580660927137119&amp;pid=1.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905672"/>
            <a:ext cx="5328592" cy="2952328"/>
          </a:xfrm>
          <a:prstGeom prst="rect">
            <a:avLst/>
          </a:prstGeom>
          <a:noFill/>
        </p:spPr>
      </p:pic>
      <p:pic>
        <p:nvPicPr>
          <p:cNvPr id="1030" name="Picture 6" descr="http://ts3.mm.bing.net/th?id=H.4765640855062378&amp;pid=1.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857500" cy="1600200"/>
          </a:xfrm>
          <a:prstGeom prst="rect">
            <a:avLst/>
          </a:prstGeom>
          <a:noFill/>
        </p:spPr>
      </p:pic>
      <p:sp>
        <p:nvSpPr>
          <p:cNvPr id="7" name="pole tekstowe 6"/>
          <p:cNvSpPr txBox="1"/>
          <p:nvPr/>
        </p:nvSpPr>
        <p:spPr>
          <a:xfrm>
            <a:off x="5724128" y="609329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Wykonały: Ola i Iga</a:t>
            </a:r>
            <a:endParaRPr lang="pl-PL" dirty="0"/>
          </a:p>
        </p:txBody>
      </p:sp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12 -0.024  0.033 -0.05867  0.058 -0.05867  C 0.095 -0.05867  0.125 -0.02267  0.125 0.02267  C 0.125 0.03733  0.122 0.05067  0.116 0.06267  C 0.117 0.06267  0 0.24267  0 0.244  C 0 0.24267  -0.117 0.06267  -0.116 0.06267  C -0.122 0.05067  -0.125 0.03733  -0.125 0.02267  C -0.125 -0.02267  -0.095 -0.05867  -0.057 -0.05867  C -0.033 -0.05867  -0.012 -0.024  0 0  Z" pathEditMode="relative" ptsTypes="">
                                      <p:cBhvr>
                                        <p:cTn id="23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4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Krokus</a:t>
            </a:r>
            <a:endParaRPr lang="pl-PL" sz="6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Krokus to jeden z pierwszych  kwiatów wiosennych. </a:t>
            </a:r>
            <a:r>
              <a:rPr lang="pl-PL" dirty="0"/>
              <a:t>Z</a:t>
            </a:r>
            <a:r>
              <a:rPr lang="pl-PL" dirty="0" smtClean="0"/>
              <a:t>azwyczaj  mają fioletową, lecz czasem są żółte lub białe.    </a:t>
            </a:r>
            <a:endParaRPr lang="pl-PL" dirty="0"/>
          </a:p>
        </p:txBody>
      </p:sp>
      <p:pic>
        <p:nvPicPr>
          <p:cNvPr id="16386" name="Picture 2" descr="http://ts3.mm.bing.net/th?id=H.4862067145050350&amp;pid=1.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00500"/>
            <a:ext cx="2847975" cy="2857500"/>
          </a:xfrm>
          <a:prstGeom prst="rect">
            <a:avLst/>
          </a:prstGeom>
          <a:noFill/>
        </p:spPr>
      </p:pic>
      <p:pic>
        <p:nvPicPr>
          <p:cNvPr id="16388" name="Picture 4" descr="http://ts4.mm.bing.net/th?id=H.4515446114288799&amp;pid=1.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31632" y="3861048"/>
            <a:ext cx="3312368" cy="2996952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1638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1638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763688" y="404664"/>
            <a:ext cx="51125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600" dirty="0" smtClean="0">
                <a:solidFill>
                  <a:srgbClr val="FF99FF"/>
                </a:solidFill>
              </a:rPr>
              <a:t>Przebiśnieg</a:t>
            </a:r>
            <a:endParaRPr lang="pl-PL" sz="6600" dirty="0">
              <a:solidFill>
                <a:srgbClr val="FF99FF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123728" y="1700808"/>
            <a:ext cx="5400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dirty="0" smtClean="0"/>
              <a:t>Przebiśnieg pojawia się  gdy jeszcze leży śnieg. Ma białą barwę. Nie  wolno ich zrywać, ponieważ są pod ochroną.</a:t>
            </a:r>
            <a:endParaRPr lang="pl-PL" sz="3600" dirty="0"/>
          </a:p>
        </p:txBody>
      </p:sp>
      <p:pic>
        <p:nvPicPr>
          <p:cNvPr id="6146" name="Picture 2" descr="http://static.swiatkwiatow.pl/user_galeria/200903/duze/przebisnieg-sniezyczka_378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500570"/>
            <a:ext cx="2192571" cy="200024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17 0  C 0.025 0  0.034 -0.01867  0.042 -0.02133  C 0.048 -0.02133  0.059 -0.004  0.064 -0.004  C 0.071 -0.004  0.078 -0.00933  0.091 -0.00933  L 0.1 -0.216  L 0.11 0.03333  L 0.122 0  L 0.132 -0.00933  L 0.156 -0.00133  C 0.167 -0.00533  0.176 -0.02267  0.187 -0.02933  C 0.191 -0.03067  0.2 -0.032  0.206 -0.02933  C 0.212 -0.02667  0.217 -0.008  0.219 -0.00667  C 0.222 -0.00133  0.229 -0.00667  0.233 -0.004  L 0.239 0  L 0.25 0  E" pathEditMode="relative" ptsTypes="">
                                      <p:cBhvr>
                                        <p:cTn id="2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6600" dirty="0" smtClean="0">
                <a:solidFill>
                  <a:srgbClr val="0070C0"/>
                </a:solidFill>
              </a:rPr>
              <a:t>Sasanka</a:t>
            </a:r>
            <a:endParaRPr lang="pl-PL" sz="6600" dirty="0">
              <a:solidFill>
                <a:srgbClr val="0070C0"/>
              </a:solidFill>
            </a:endParaRPr>
          </a:p>
        </p:txBody>
      </p:sp>
      <p:pic>
        <p:nvPicPr>
          <p:cNvPr id="18434" name="Picture 2" descr="http://ts2.mm.bing.net/th?id=H.4939007185716405&amp;pid=1.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000500"/>
            <a:ext cx="2857500" cy="2857500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1643042" y="2000240"/>
            <a:ext cx="6000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rgbClr val="7030A0"/>
                </a:solidFill>
              </a:rPr>
              <a:t>Sasanka jak większość kwiatów wiosennych jest pod ochroną. </a:t>
            </a:r>
            <a:r>
              <a:rPr lang="pl-PL" sz="3200" dirty="0" smtClean="0">
                <a:solidFill>
                  <a:srgbClr val="7030A0"/>
                </a:solidFill>
              </a:rPr>
              <a:t/>
            </a:r>
            <a:br>
              <a:rPr lang="pl-PL" sz="3200" dirty="0" smtClean="0">
                <a:solidFill>
                  <a:srgbClr val="7030A0"/>
                </a:solidFill>
              </a:rPr>
            </a:br>
            <a:r>
              <a:rPr lang="pl-PL" sz="3200" dirty="0" smtClean="0">
                <a:solidFill>
                  <a:srgbClr val="7030A0"/>
                </a:solidFill>
              </a:rPr>
              <a:t>Ma </a:t>
            </a:r>
            <a:r>
              <a:rPr lang="pl-PL" sz="3200" dirty="0" smtClean="0">
                <a:solidFill>
                  <a:srgbClr val="7030A0"/>
                </a:solidFill>
              </a:rPr>
              <a:t>białą i fioletową barwę.</a:t>
            </a:r>
            <a:endParaRPr lang="pl-PL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48" presetClass="entr" presetSubtype="0" accel="5000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15" presetClass="emph" presetSubtype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ts3.mm.bing.net/th?id=H.4944517610603278&amp;pid=1.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365104"/>
            <a:ext cx="2857500" cy="2143125"/>
          </a:xfrm>
          <a:prstGeom prst="rect">
            <a:avLst/>
          </a:prstGeom>
          <a:noFill/>
        </p:spPr>
      </p:pic>
      <p:sp>
        <p:nvSpPr>
          <p:cNvPr id="3" name="pole tekstowe 2"/>
          <p:cNvSpPr txBox="1"/>
          <p:nvPr/>
        </p:nvSpPr>
        <p:spPr>
          <a:xfrm>
            <a:off x="2555776" y="260648"/>
            <a:ext cx="4536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000" dirty="0" smtClean="0">
                <a:solidFill>
                  <a:srgbClr val="EE411E"/>
                </a:solidFill>
              </a:rPr>
              <a:t>Pierwiosnek</a:t>
            </a:r>
            <a:endParaRPr lang="pl-PL" sz="6000" dirty="0">
              <a:solidFill>
                <a:srgbClr val="EE411E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763688" y="1916832"/>
            <a:ext cx="66247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dirty="0" smtClean="0"/>
              <a:t>Pierwiosnek to piękny kwiat, który kwitnie na początku wiosny. Często ma jarzącą żółtą barwę. Pierwiosnek jest pod ochroną.</a:t>
            </a:r>
            <a:endParaRPr lang="pl-PL" sz="3600" dirty="0"/>
          </a:p>
        </p:txBody>
      </p:sp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4 -0.07467  0.124 -0.16667  C 0.124 -0.07467  0.179 -0.00133  0.248 -0.00133  C 0.179 -0.00133  0.125 0.07467  0.125 0.16667  C 0.125 0.07467  0.069 0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00298" y="2071678"/>
            <a:ext cx="369165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KONIEC</a:t>
            </a:r>
            <a:endParaRPr lang="pl-PL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http://bestpage.cz/img_profil/img_bestpage5324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4143380"/>
            <a:ext cx="1517636" cy="1357322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8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9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0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84</Words>
  <Application>Microsoft Office PowerPoint</Application>
  <PresentationFormat>Pokaz na ekranie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                 </vt:lpstr>
      <vt:lpstr>Krokus</vt:lpstr>
      <vt:lpstr>Slajd 3</vt:lpstr>
      <vt:lpstr>Sasanka</vt:lpstr>
      <vt:lpstr>Slajd 5</vt:lpstr>
      <vt:lpstr>Slajd 6</vt:lpstr>
    </vt:vector>
  </TitlesOfParts>
  <Company>Ministrerstwo Edukacji Narodowej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</dc:title>
  <dc:creator>u701</dc:creator>
  <cp:lastModifiedBy>dom</cp:lastModifiedBy>
  <cp:revision>12</cp:revision>
  <dcterms:created xsi:type="dcterms:W3CDTF">2013-04-15T08:43:11Z</dcterms:created>
  <dcterms:modified xsi:type="dcterms:W3CDTF">2013-05-27T18:02:21Z</dcterms:modified>
</cp:coreProperties>
</file>